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80" r:id="rId2"/>
    <p:sldId id="318" r:id="rId3"/>
    <p:sldId id="381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90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7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91511"/>
  </p:normalViewPr>
  <p:slideViewPr>
    <p:cSldViewPr snapToGrid="0" snapToObjects="1">
      <p:cViewPr varScale="1">
        <p:scale>
          <a:sx n="103" d="100"/>
          <a:sy n="103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D0702-A321-9649-B1E6-C79E9A2A2BCB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A7176-1A18-6C46-B644-167EFD4E1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93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Herzlich willkommen zum Vortrag, 45 min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8A7176-1A18-6C46-B644-167EFD4E177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344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8A7176-1A18-6C46-B644-167EFD4E1775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0187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1CA852-6E77-EC4C-A19A-86FC46864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8A0715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EF87AE6-B9DB-5C4E-8D27-91E31E1E5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CF59DF-C568-5349-9FEA-C7B093A91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E9AA3B-B1F6-2F47-B268-E7F029A57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8FBF2A-284A-B241-B9AF-A3FF78406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989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B557E-0A5C-C548-85C7-2C801E9B5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6EF8B3F-5156-2042-B158-8FC563AFB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AD7B616-58F9-7640-BF21-602DBB9E6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29EF67-49E6-C84F-823A-99D14F472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EDD6F3-E0DD-B84D-BCC5-4432555D1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9C85B1-2598-7541-99D7-10A445498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15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115EA7-931B-C146-8F61-A758D1F59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5B0EF3E-EBE5-EF4A-A13B-935C8E4C1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439AAB-BF5D-A446-8BEC-135969541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911F83-25E9-2143-BB16-9AA81464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077D24-248F-7F43-BFC7-A5D31EB7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737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1F43742-99F5-8641-A2DA-59F24C400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72A1D7-B499-0F45-930E-C45D04D05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314F8D-1CFC-2745-9504-ED02179C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4CEAE3-B26F-7D4F-9B15-109A67A4D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BDA3C3-C3E1-B54B-92E4-45C464FE1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60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6AEC2-F862-B149-B3AD-7343A686A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8772A2-2A98-284C-ABCC-45BD24E51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F7FD4F-B042-BA43-B4F9-33C21FA08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A010F3-E807-514C-8CC9-38B5A170B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4C79AB-D2A7-CB4F-87D4-5E4DF825F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64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6C238-7AD8-D14C-8AAA-041F7421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3E4470-80EF-A841-A7A9-ED34D0D4C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37EE81-3B3B-FF44-B589-C1A686F9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AB2E17-4441-E147-9CDB-9BA9A9533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5FC04F-8D1C-5947-BBD6-0C357FBD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98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064F8-7B4D-1543-A863-D85A2379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427FF9-07D3-6C43-9870-80F1EB180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756E52F-F92F-154C-BC8D-E34A33FF3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A84671-0342-D448-9CD7-6AFEDB3A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51E6CE-6D3B-B044-A91C-737190C6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7CDFBB-DBB0-C842-8885-2C42DE24E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91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064F8-7B4D-1543-A863-D85A2379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427FF9-07D3-6C43-9870-80F1EB180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19982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756E52F-F92F-154C-BC8D-E34A33FF3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9982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A84671-0342-D448-9CD7-6AFEDB3A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51E6CE-6D3B-B044-A91C-737190C6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7CDFBB-DBB0-C842-8885-2C42DE24E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81457731-56C6-4F53-BA0C-EEBFC594857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5181600" cy="19982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54C66395-C8E5-4736-B844-8CEA879980F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72200" y="4178000"/>
            <a:ext cx="5181600" cy="19982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781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50609-F5B1-0447-9B6F-72BDA049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EEFF93-6C77-304C-8250-E38296CF0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95036A-51BE-FC47-8A65-70C53FB5F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6A7762-3ECC-DC4C-AC82-6F0D905F8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5D8E3E-A001-104E-AD0E-466218EF4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FFB9E98-D94C-2248-A896-B60A56500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804A01A-93A1-B246-AB28-628979800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2330EE5-69E2-AF4E-9D1D-0F17E486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59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5354B7-F43A-E542-9AE1-FC8F936F2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44484DA-3DE4-684D-8031-A58A4BF73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ABEB72C-9187-D14B-9AD4-6E2E8F6D2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ABC517-2D75-5A4C-AF29-49A198C7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4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9DD517-AA8D-1A4F-878C-8C77DA9DA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A34E288-DF01-B744-917C-A591F440E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3BACFB-25AB-F34A-A3EC-84997B792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68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E996E9-793C-DD41-8441-DBCE35816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E1E3CB-C555-BB4D-B0B1-520B5E7B5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8F9910-C68E-3A47-BDC7-B267BDA71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8EF408-3134-D142-ADC1-E36BD6CA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D3F-D2F0-B84A-BD92-0DA567112907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CA4764-A3DC-1948-A4A7-AA91AEE0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931386-597D-3E41-B61C-D9C975C03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C13C-8D42-5849-9099-C16C125044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66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6AC2B6-AE4F-3846-B81F-29BAECA89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7A6521-316C-3B45-9C09-14C233009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EA82E6-73CB-7E4B-8B58-5879663C0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A8385D3F-D2F0-B84A-BD92-0DA567112907}" type="datetimeFigureOut">
              <a:rPr lang="de-DE" smtClean="0"/>
              <a:pPr/>
              <a:t>12.09.2024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E5A87C-1BC0-0F4A-8423-BD34BC8F7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6EBC29-48C7-1B4D-8EA7-FCDCF0018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567AC13C-8D42-5849-9099-C16C125044C5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1D9D957-36B9-4C46-B9C5-23CFF76DE73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580688" y="707838"/>
            <a:ext cx="640135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85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A1EE53C3-0FA9-4905-8D9C-C784C0ABAC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Implantologie ist Teamsache</a:t>
            </a:r>
          </a:p>
        </p:txBody>
      </p:sp>
      <p:sp>
        <p:nvSpPr>
          <p:cNvPr id="8" name="Untertitel 7">
            <a:extLst>
              <a:ext uri="{FF2B5EF4-FFF2-40B4-BE49-F238E27FC236}">
                <a16:creationId xmlns:a16="http://schemas.microsoft.com/office/drawing/2014/main" id="{DCE32E6F-196C-4BAA-BDDC-BBC884226A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Mögliches Behandlungsprotokoll</a:t>
            </a:r>
          </a:p>
        </p:txBody>
      </p:sp>
    </p:spTree>
    <p:extLst>
      <p:ext uri="{BB962C8B-B14F-4D97-AF65-F5344CB8AC3E}">
        <p14:creationId xmlns:p14="http://schemas.microsoft.com/office/powerpoint/2010/main" val="4194858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  <a:br>
              <a:rPr lang="de-DE" dirty="0"/>
            </a:br>
            <a:r>
              <a:rPr lang="de-DE" dirty="0"/>
              <a:t>Am OP- Tag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2540000" cy="4350605"/>
          </a:xfrm>
        </p:spPr>
        <p:txBody>
          <a:bodyPr/>
          <a:lstStyle/>
          <a:p>
            <a:r>
              <a:rPr lang="de-DE" u="sng" dirty="0"/>
              <a:t>Empfang</a:t>
            </a:r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43506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u="sng" dirty="0"/>
              <a:t>ZA</a:t>
            </a:r>
          </a:p>
          <a:p>
            <a:endParaRPr lang="de-DE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OP-Dokumentation/ Leistungserfassung</a:t>
            </a: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u="sng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  <a:p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Abrechnung der Leistung </a:t>
            </a: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530599" y="1825624"/>
            <a:ext cx="237490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  <a:p>
            <a:endParaRPr lang="de-DE" dirty="0">
              <a:effectLst/>
            </a:endParaRP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…was nicht mehr gebraucht wird, intraoperative Fotos/ </a:t>
            </a:r>
            <a:r>
              <a:rPr lang="de-DE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Rö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post</a:t>
            </a:r>
            <a:r>
              <a:rPr lang="de-DE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</a:t>
            </a:r>
            <a:r>
              <a:rPr lang="de-DE" dirty="0">
                <a:effectLst/>
              </a:rPr>
              <a:t> </a:t>
            </a:r>
          </a:p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ZFA1:</a:t>
            </a: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Instrumentenhygiene und -Aufbereitung</a:t>
            </a:r>
            <a:r>
              <a:rPr lang="de-DE" dirty="0">
                <a:effectLst/>
              </a:rPr>
              <a:t> </a:t>
            </a:r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45B0DA-FF76-9151-F3A1-B2A4D076C0B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2540000" cy="1998230"/>
          </a:xfrm>
        </p:spPr>
        <p:txBody>
          <a:bodyPr>
            <a:noAutofit/>
          </a:bodyPr>
          <a:lstStyle/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D96EC35C-38B6-C6FB-7F41-B0AE7484DE1B}"/>
              </a:ext>
            </a:extLst>
          </p:cNvPr>
          <p:cNvCxnSpPr>
            <a:cxnSpLocks/>
          </p:cNvCxnSpPr>
          <p:nvPr/>
        </p:nvCxnSpPr>
        <p:spPr>
          <a:xfrm>
            <a:off x="5635690" y="4385388"/>
            <a:ext cx="384111" cy="179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D6CBB2CE-E462-54D8-8F7F-FC19FE0011D4}"/>
              </a:ext>
            </a:extLst>
          </p:cNvPr>
          <p:cNvCxnSpPr>
            <a:cxnSpLocks/>
          </p:cNvCxnSpPr>
          <p:nvPr/>
        </p:nvCxnSpPr>
        <p:spPr>
          <a:xfrm>
            <a:off x="8416212" y="4963886"/>
            <a:ext cx="397590" cy="167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99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  <a:br>
              <a:rPr lang="de-DE" dirty="0"/>
            </a:br>
            <a:r>
              <a:rPr lang="de-DE" dirty="0"/>
              <a:t>Am OP- Tag oder später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2540000" cy="4350605"/>
          </a:xfrm>
        </p:spPr>
        <p:txBody>
          <a:bodyPr/>
          <a:lstStyle/>
          <a:p>
            <a:r>
              <a:rPr lang="de-DE" u="sng" dirty="0"/>
              <a:t>Empfang</a:t>
            </a:r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1133475"/>
          </a:xfrm>
        </p:spPr>
        <p:txBody>
          <a:bodyPr>
            <a:normAutofit/>
          </a:bodyPr>
          <a:lstStyle/>
          <a:p>
            <a:r>
              <a:rPr lang="de-DE" u="sng" dirty="0"/>
              <a:t>ZA</a:t>
            </a:r>
          </a:p>
          <a:p>
            <a:endParaRPr lang="de-DE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  <a:p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632200" y="1825624"/>
            <a:ext cx="22733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  <a:p>
            <a:endParaRPr lang="de-DE" dirty="0">
              <a:effectLst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AA29D1-553B-CBD6-CCBC-2704BFB6317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9093200" cy="1998230"/>
          </a:xfrm>
        </p:spPr>
        <p:txBody>
          <a:bodyPr/>
          <a:lstStyle/>
          <a:p>
            <a:r>
              <a:rPr lang="de-DE" dirty="0"/>
              <a:t>Gemeinsam Erfolge feiern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C726360-88E8-01EC-445E-F4C25D09E9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53" b="11005"/>
          <a:stretch/>
        </p:blipFill>
        <p:spPr>
          <a:xfrm>
            <a:off x="5038531" y="2532022"/>
            <a:ext cx="5391667" cy="3975525"/>
          </a:xfrm>
          <a:prstGeom prst="rect">
            <a:avLst/>
          </a:prstGeom>
        </p:spPr>
      </p:pic>
      <p:sp>
        <p:nvSpPr>
          <p:cNvPr id="11" name="Pfeil nach links und rechts 10">
            <a:extLst>
              <a:ext uri="{FF2B5EF4-FFF2-40B4-BE49-F238E27FC236}">
                <a16:creationId xmlns:a16="http://schemas.microsoft.com/office/drawing/2014/main" id="{06D7E16D-A51E-F61D-71EC-2DD0DA28E7B2}"/>
              </a:ext>
            </a:extLst>
          </p:cNvPr>
          <p:cNvSpPr/>
          <p:nvPr/>
        </p:nvSpPr>
        <p:spPr>
          <a:xfrm>
            <a:off x="1761802" y="3113413"/>
            <a:ext cx="2458807" cy="800219"/>
          </a:xfrm>
          <a:prstGeom prst="left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72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  <a:br>
              <a:rPr lang="de-DE" dirty="0"/>
            </a:br>
            <a:r>
              <a:rPr lang="de-DE" dirty="0"/>
              <a:t>Erstkontakt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2540000" cy="4350605"/>
          </a:xfrm>
        </p:spPr>
        <p:txBody>
          <a:bodyPr/>
          <a:lstStyle/>
          <a:p>
            <a:r>
              <a:rPr lang="de-DE" u="sng" dirty="0"/>
              <a:t>Empfang</a:t>
            </a: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Erstkontakt Telefon/ Info über Privatleistung/ Abfrage vorhandenen Dokumente</a:t>
            </a:r>
            <a:r>
              <a:rPr lang="de-DE" sz="1050" dirty="0">
                <a:effectLst/>
              </a:rPr>
              <a:t> </a:t>
            </a:r>
            <a:endParaRPr lang="de-DE" sz="1400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1998230"/>
          </a:xfrm>
        </p:spPr>
        <p:txBody>
          <a:bodyPr/>
          <a:lstStyle/>
          <a:p>
            <a:r>
              <a:rPr lang="de-DE" u="sng" dirty="0"/>
              <a:t>ZA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816193" y="1825624"/>
            <a:ext cx="1994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45B0DA-FF76-9151-F3A1-B2A4D076C0B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2540000" cy="1998230"/>
          </a:xfrm>
        </p:spPr>
        <p:txBody>
          <a:bodyPr>
            <a:noAutofit/>
          </a:bodyPr>
          <a:lstStyle/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Erstkontakt Praxis (Anlegen einer Kartei/Anamnese/ Medikationsplan/ Überweisungsauftrag/ vorhandene Röntgenbilder/</a:t>
            </a:r>
          </a:p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9ED0D41A-1CBC-2D49-0D19-D19C09617C1D}"/>
              </a:ext>
            </a:extLst>
          </p:cNvPr>
          <p:cNvCxnSpPr>
            <a:cxnSpLocks/>
          </p:cNvCxnSpPr>
          <p:nvPr/>
        </p:nvCxnSpPr>
        <p:spPr>
          <a:xfrm>
            <a:off x="1679510" y="3429000"/>
            <a:ext cx="0" cy="527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723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2540000" cy="4350605"/>
          </a:xfrm>
        </p:spPr>
        <p:txBody>
          <a:bodyPr/>
          <a:lstStyle/>
          <a:p>
            <a:r>
              <a:rPr lang="de-DE" u="sng" dirty="0"/>
              <a:t>Empfang</a:t>
            </a: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Factoring Einverständnis</a:t>
            </a:r>
            <a:r>
              <a:rPr lang="de-DE" dirty="0">
                <a:effectLst/>
              </a:rPr>
              <a:t> </a:t>
            </a:r>
            <a:endParaRPr lang="de-DE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4350604"/>
          </a:xfrm>
        </p:spPr>
        <p:txBody>
          <a:bodyPr>
            <a:normAutofit/>
          </a:bodyPr>
          <a:lstStyle/>
          <a:p>
            <a:r>
              <a:rPr lang="de-DE" u="sng" dirty="0"/>
              <a:t>ZA</a:t>
            </a: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Ggf. Röntgen veranlassen</a:t>
            </a:r>
          </a:p>
          <a:p>
            <a:endParaRPr lang="de-DE" sz="18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Auswertung Dokumente/Beratung Implantat/ Alternativen/ </a:t>
            </a:r>
            <a:r>
              <a:rPr lang="de-DE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Implantatsystem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mit Überweiser klären</a:t>
            </a:r>
            <a:r>
              <a:rPr lang="de-DE" sz="1200" dirty="0">
                <a:effectLst/>
              </a:rPr>
              <a:t> </a:t>
            </a:r>
            <a:endParaRPr lang="de-DE" sz="1800" u="sng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816193" y="1825624"/>
            <a:ext cx="199421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Ggf. Röntgen (nach Indikation ZA).</a:t>
            </a: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 Beratungszimmer setzen</a:t>
            </a:r>
            <a:r>
              <a:rPr lang="de-DE" dirty="0">
                <a:effectLst/>
              </a:rPr>
              <a:t> </a:t>
            </a:r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45B0DA-FF76-9151-F3A1-B2A4D076C0B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2540000" cy="1998230"/>
          </a:xfrm>
        </p:spPr>
        <p:txBody>
          <a:bodyPr>
            <a:noAutofit/>
          </a:bodyPr>
          <a:lstStyle/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CA8BA1EF-FE37-359A-12D8-AA92D722F040}"/>
              </a:ext>
            </a:extLst>
          </p:cNvPr>
          <p:cNvCxnSpPr>
            <a:cxnSpLocks/>
          </p:cNvCxnSpPr>
          <p:nvPr/>
        </p:nvCxnSpPr>
        <p:spPr>
          <a:xfrm>
            <a:off x="2948473" y="2855167"/>
            <a:ext cx="653143" cy="223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BCD38855-1071-407D-E1EE-2601B1CBF440}"/>
              </a:ext>
            </a:extLst>
          </p:cNvPr>
          <p:cNvCxnSpPr>
            <a:cxnSpLocks/>
          </p:cNvCxnSpPr>
          <p:nvPr/>
        </p:nvCxnSpPr>
        <p:spPr>
          <a:xfrm>
            <a:off x="5486400" y="3228392"/>
            <a:ext cx="53340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BDCE328D-3AA3-7F3A-DD52-10A1FBE70E8C}"/>
              </a:ext>
            </a:extLst>
          </p:cNvPr>
          <p:cNvCxnSpPr>
            <a:cxnSpLocks/>
          </p:cNvCxnSpPr>
          <p:nvPr/>
        </p:nvCxnSpPr>
        <p:spPr>
          <a:xfrm>
            <a:off x="5516451" y="4677833"/>
            <a:ext cx="473298" cy="176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0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2540000" cy="4350605"/>
          </a:xfrm>
        </p:spPr>
        <p:txBody>
          <a:bodyPr/>
          <a:lstStyle/>
          <a:p>
            <a:r>
              <a:rPr lang="de-DE" u="sng" dirty="0"/>
              <a:t>Empfang</a:t>
            </a:r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4350604"/>
          </a:xfrm>
        </p:spPr>
        <p:txBody>
          <a:bodyPr>
            <a:normAutofit/>
          </a:bodyPr>
          <a:lstStyle/>
          <a:p>
            <a:r>
              <a:rPr lang="de-DE" u="sng" dirty="0"/>
              <a:t>ZA</a:t>
            </a: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u="sng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KV/ Bonitätsanfrage/ zeitlicher Überblick</a:t>
            </a:r>
            <a:r>
              <a:rPr lang="de-DE" dirty="0">
                <a:effectLst/>
              </a:rPr>
              <a:t> </a:t>
            </a:r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816193" y="1825624"/>
            <a:ext cx="199421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Doku/ Folgetermin vereinbaren/ Nachricht an ZMV</a:t>
            </a:r>
            <a:r>
              <a:rPr lang="de-DE" dirty="0">
                <a:effectLst/>
              </a:rPr>
              <a:t>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45B0DA-FF76-9151-F3A1-B2A4D076C0B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2540000" cy="1998230"/>
          </a:xfrm>
        </p:spPr>
        <p:txBody>
          <a:bodyPr>
            <a:noAutofit/>
          </a:bodyPr>
          <a:lstStyle/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Scannen der Unterlagen und verschicken</a:t>
            </a:r>
            <a:r>
              <a:rPr lang="de-DE" sz="1200" dirty="0">
                <a:effectLst/>
              </a:rPr>
              <a:t> </a:t>
            </a:r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D0C36C3-1C00-C8D5-1702-CD1DBE14E02D}"/>
              </a:ext>
            </a:extLst>
          </p:cNvPr>
          <p:cNvCxnSpPr>
            <a:cxnSpLocks/>
          </p:cNvCxnSpPr>
          <p:nvPr/>
        </p:nvCxnSpPr>
        <p:spPr>
          <a:xfrm>
            <a:off x="6172200" y="3429000"/>
            <a:ext cx="1889449" cy="377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9F7BF89B-076D-C6C1-7086-3ECBC8444B7C}"/>
              </a:ext>
            </a:extLst>
          </p:cNvPr>
          <p:cNvCxnSpPr>
            <a:cxnSpLocks/>
          </p:cNvCxnSpPr>
          <p:nvPr/>
        </p:nvCxnSpPr>
        <p:spPr>
          <a:xfrm flipH="1">
            <a:off x="3004457" y="4178733"/>
            <a:ext cx="5057192" cy="386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511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  <a:br>
              <a:rPr lang="de-DE" dirty="0"/>
            </a:br>
            <a:r>
              <a:rPr lang="de-DE" dirty="0"/>
              <a:t>Zweite Behandlungssitzung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2540000" cy="4350605"/>
          </a:xfrm>
        </p:spPr>
        <p:txBody>
          <a:bodyPr/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Empfang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Pat. empfangen</a:t>
            </a:r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4350604"/>
          </a:xfrm>
        </p:spPr>
        <p:txBody>
          <a:bodyPr>
            <a:normAutofit/>
          </a:bodyPr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OP Aufklärung/ 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Medikation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545633" y="1876224"/>
            <a:ext cx="22647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Pat. ins Behandlungszimmer begleiten</a:t>
            </a: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Abformung Bohrschablone/ </a:t>
            </a:r>
            <a:r>
              <a:rPr lang="de-DE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Vit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D Test/ ggf. Rezept erstellen</a:t>
            </a:r>
            <a:r>
              <a:rPr lang="de-DE" dirty="0">
                <a:effectLst/>
              </a:rPr>
              <a:t> </a:t>
            </a:r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45B0DA-FF76-9151-F3A1-B2A4D076C0B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2540000" cy="1998230"/>
          </a:xfrm>
        </p:spPr>
        <p:txBody>
          <a:bodyPr>
            <a:noAutofit/>
          </a:bodyPr>
          <a:lstStyle/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35F146DB-FB47-2F4E-D1C4-91F4BAA0FB66}"/>
              </a:ext>
            </a:extLst>
          </p:cNvPr>
          <p:cNvCxnSpPr>
            <a:cxnSpLocks/>
          </p:cNvCxnSpPr>
          <p:nvPr/>
        </p:nvCxnSpPr>
        <p:spPr>
          <a:xfrm>
            <a:off x="2463282" y="2537927"/>
            <a:ext cx="1082351" cy="279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73250F12-FFA8-3BFF-686C-ACFC21099034}"/>
              </a:ext>
            </a:extLst>
          </p:cNvPr>
          <p:cNvCxnSpPr>
            <a:cxnSpLocks/>
          </p:cNvCxnSpPr>
          <p:nvPr/>
        </p:nvCxnSpPr>
        <p:spPr>
          <a:xfrm>
            <a:off x="5542384" y="3429000"/>
            <a:ext cx="477417" cy="135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AEBDEE91-02C7-DB62-B707-4AC3D206A64C}"/>
              </a:ext>
            </a:extLst>
          </p:cNvPr>
          <p:cNvCxnSpPr>
            <a:cxnSpLocks/>
          </p:cNvCxnSpPr>
          <p:nvPr/>
        </p:nvCxnSpPr>
        <p:spPr>
          <a:xfrm flipH="1">
            <a:off x="5542384" y="4010839"/>
            <a:ext cx="477417" cy="167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155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  <a:br>
              <a:rPr lang="de-DE" dirty="0"/>
            </a:br>
            <a:r>
              <a:rPr lang="de-DE" dirty="0"/>
              <a:t>Eine Woche vor OP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2616201" cy="4350605"/>
          </a:xfrm>
        </p:spPr>
        <p:txBody>
          <a:bodyPr/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Empfang</a:t>
            </a:r>
          </a:p>
          <a:p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Raussuchen aller Behandlungsunterlagen</a:t>
            </a:r>
            <a:r>
              <a:rPr lang="de-DE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Ggf. Bestellung Materialien</a:t>
            </a:r>
            <a:r>
              <a:rPr lang="de-DE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4350604"/>
          </a:xfrm>
        </p:spPr>
        <p:txBody>
          <a:bodyPr>
            <a:normAutofit/>
          </a:bodyPr>
          <a:lstStyle/>
          <a:p>
            <a:r>
              <a:rPr lang="de-DE" u="sng" dirty="0"/>
              <a:t>ZA</a:t>
            </a: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u="sng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816193" y="1825624"/>
            <a:ext cx="19942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45B0DA-FF76-9151-F3A1-B2A4D076C0B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2540000" cy="1998230"/>
          </a:xfrm>
        </p:spPr>
        <p:txBody>
          <a:bodyPr>
            <a:noAutofit/>
          </a:bodyPr>
          <a:lstStyle/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  <a:br>
              <a:rPr lang="de-DE" dirty="0"/>
            </a:br>
            <a:r>
              <a:rPr lang="de-DE" dirty="0"/>
              <a:t>Einen Tag vor OP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2540000" cy="4350605"/>
          </a:xfrm>
        </p:spPr>
        <p:txBody>
          <a:bodyPr/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Empfang</a:t>
            </a:r>
          </a:p>
          <a:p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Frühbesprechung Behandlungsfall durchsprechen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4350604"/>
          </a:xfrm>
        </p:spPr>
        <p:txBody>
          <a:bodyPr>
            <a:normAutofit/>
          </a:bodyPr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Frühbesprechung Behandlungsfall durchsprechen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u="sng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  <a:p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Frühbesprechung Behandlungsfall durchsprechen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632200" y="1825624"/>
            <a:ext cx="2273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  <a:p>
            <a:endParaRPr lang="de-DE" sz="2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Frühbesprechung Behandlungsfall durchsprechen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Vorbereiten der OP- Materialien/ Instrumente</a:t>
            </a:r>
            <a:r>
              <a:rPr lang="de-DE" dirty="0">
                <a:effectLst/>
              </a:rPr>
              <a:t> </a:t>
            </a:r>
            <a:endParaRPr lang="de-DE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45B0DA-FF76-9151-F3A1-B2A4D076C0B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2540000" cy="1998230"/>
          </a:xfrm>
        </p:spPr>
        <p:txBody>
          <a:bodyPr>
            <a:noAutofit/>
          </a:bodyPr>
          <a:lstStyle/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E1DD6678-C269-84A8-D286-312512AFD078}"/>
              </a:ext>
            </a:extLst>
          </p:cNvPr>
          <p:cNvCxnSpPr>
            <a:cxnSpLocks/>
          </p:cNvCxnSpPr>
          <p:nvPr/>
        </p:nvCxnSpPr>
        <p:spPr>
          <a:xfrm>
            <a:off x="4497355" y="3429000"/>
            <a:ext cx="0" cy="284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45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  <a:br>
              <a:rPr lang="de-DE" dirty="0"/>
            </a:br>
            <a:r>
              <a:rPr lang="de-DE" dirty="0"/>
              <a:t>Am OP- Tag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2540000" cy="4350605"/>
          </a:xfrm>
        </p:spPr>
        <p:txBody>
          <a:bodyPr/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Empfang</a:t>
            </a:r>
          </a:p>
          <a:p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Frühbesprechung letzte Fragen klären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Prüft Vollständigkeit Unterschriften/ vereinbart Kontrolltermine</a:t>
            </a:r>
            <a:r>
              <a:rPr lang="de-DE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4350604"/>
          </a:xfrm>
        </p:spPr>
        <p:txBody>
          <a:bodyPr>
            <a:normAutofit/>
          </a:bodyPr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Frühbesprechung letzte Fragen klären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u="sng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  <a:p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Frühbesprechung letzte Fragen klären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632200" y="1825624"/>
            <a:ext cx="22733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  <a:p>
            <a:endParaRPr lang="de-DE" sz="24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Frühbesprechung</a:t>
            </a: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letzte Fragen klären</a:t>
            </a:r>
          </a:p>
          <a:p>
            <a:endParaRPr lang="de-DE" u="sng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e-DE" sz="1800" u="sng" dirty="0">
                <a:latin typeface="Aptos" panose="020B0004020202020204" pitchFamily="34" charset="0"/>
                <a:cs typeface="Times New Roman" panose="02020603050405020304" pitchFamily="18" charset="0"/>
              </a:rPr>
              <a:t>ZFA1:</a:t>
            </a:r>
            <a:endParaRPr lang="de-DE" sz="1800" u="sng" dirty="0"/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Richtet OP steril</a:t>
            </a:r>
            <a:r>
              <a:rPr lang="de-DE" dirty="0">
                <a:effectLst/>
              </a:rPr>
              <a:t> </a:t>
            </a:r>
          </a:p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ZFA2:</a:t>
            </a: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Reicht als Springer an/ Klärt mit ZA/ZÄ, ob erneute Röntgen vor OP erforderlich und führt dies ggf. durch/ stellt AU aus</a:t>
            </a:r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45B0DA-FF76-9151-F3A1-B2A4D076C0B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2540000" cy="1998230"/>
          </a:xfrm>
        </p:spPr>
        <p:txBody>
          <a:bodyPr>
            <a:noAutofit/>
          </a:bodyPr>
          <a:lstStyle/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387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3A61747-1D69-4045-B360-D98EC091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Einteilung der Zuständigkeiten</a:t>
            </a:r>
            <a:br>
              <a:rPr lang="de-DE" dirty="0"/>
            </a:br>
            <a:r>
              <a:rPr lang="de-DE" dirty="0"/>
              <a:t>Am OP- Tag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CDAB5939-B5C8-4942-AE7C-CC4AD771D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2540000" cy="4350605"/>
          </a:xfrm>
        </p:spPr>
        <p:txBody>
          <a:bodyPr/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Empfang</a:t>
            </a:r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  <a:p>
            <a:endParaRPr lang="de-DE" sz="1800" u="sng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4BCB22E-F15F-493D-BC26-B44DA5C5F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2641602" cy="4350604"/>
          </a:xfrm>
        </p:spPr>
        <p:txBody>
          <a:bodyPr>
            <a:normAutofit/>
          </a:bodyPr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</a:p>
          <a:p>
            <a:endParaRPr lang="de-DE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OP</a:t>
            </a:r>
          </a:p>
          <a:p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DE" sz="1800" u="sng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A5B9562-DF88-BC81-CE80-5BAB12E64F09}"/>
              </a:ext>
            </a:extLst>
          </p:cNvPr>
          <p:cNvSpPr txBox="1"/>
          <p:nvPr/>
        </p:nvSpPr>
        <p:spPr>
          <a:xfrm>
            <a:off x="8813802" y="1825625"/>
            <a:ext cx="24510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ZMV</a:t>
            </a:r>
          </a:p>
          <a:p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8B5132E-1294-33EB-FA3E-17F6B9FED1D8}"/>
              </a:ext>
            </a:extLst>
          </p:cNvPr>
          <p:cNvSpPr txBox="1"/>
          <p:nvPr/>
        </p:nvSpPr>
        <p:spPr>
          <a:xfrm>
            <a:off x="3632200" y="1825624"/>
            <a:ext cx="22733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ZFA1/ZFA2</a:t>
            </a:r>
          </a:p>
          <a:p>
            <a:endParaRPr lang="de-DE" dirty="0">
              <a:effectLst/>
            </a:endParaRPr>
          </a:p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ZFA2:</a:t>
            </a: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Post-OP Info/ Klärt Fragen z.B. bzgl. Medikation/ nimmt Blut für PRF ab</a:t>
            </a:r>
            <a:r>
              <a:rPr lang="de-DE" dirty="0">
                <a:effectLst/>
              </a:rPr>
              <a:t> </a:t>
            </a:r>
          </a:p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ZFA1 und ZFA2:</a:t>
            </a: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Fotos prä</a:t>
            </a:r>
            <a:r>
              <a:rPr lang="de-DE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</a:t>
            </a:r>
            <a:r>
              <a:rPr lang="de-DE" dirty="0">
                <a:effectLst/>
              </a:rPr>
              <a:t> </a:t>
            </a:r>
          </a:p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ZFA1: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</a:p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ZFA2:</a:t>
            </a:r>
          </a:p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Springer, reicht an, räumt bereits weg… </a:t>
            </a:r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A245B0DA-FF76-9151-F3A1-B2A4D076C0B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4178733"/>
            <a:ext cx="2540000" cy="1998230"/>
          </a:xfrm>
        </p:spPr>
        <p:txBody>
          <a:bodyPr>
            <a:noAutofit/>
          </a:bodyPr>
          <a:lstStyle/>
          <a:p>
            <a:endParaRPr lang="de-DE" sz="18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256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Breitbild</PresentationFormat>
  <Paragraphs>249</Paragraphs>
  <Slides>11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Aptos</vt:lpstr>
      <vt:lpstr>Arial</vt:lpstr>
      <vt:lpstr>Arial Narrow</vt:lpstr>
      <vt:lpstr>Calibri</vt:lpstr>
      <vt:lpstr>Office</vt:lpstr>
      <vt:lpstr>Implantologie ist Teamsache</vt:lpstr>
      <vt:lpstr>Einteilung der Zuständigkeiten Erstkontakt</vt:lpstr>
      <vt:lpstr>Einteilung der Zuständigkeiten</vt:lpstr>
      <vt:lpstr>Einteilung der Zuständigkeiten</vt:lpstr>
      <vt:lpstr>Einteilung der Zuständigkeiten Zweite Behandlungssitzung</vt:lpstr>
      <vt:lpstr>Einteilung der Zuständigkeiten Eine Woche vor OP</vt:lpstr>
      <vt:lpstr>Einteilung der Zuständigkeiten Einen Tag vor OP</vt:lpstr>
      <vt:lpstr>Einteilung der Zuständigkeiten Am OP- Tag</vt:lpstr>
      <vt:lpstr>Einteilung der Zuständigkeiten Am OP- Tag</vt:lpstr>
      <vt:lpstr>Einteilung der Zuständigkeiten Am OP- Tag</vt:lpstr>
      <vt:lpstr>Einteilung der Zuständigkeiten Am OP- Tag oder später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Bitzer Andrea-Barbara</cp:lastModifiedBy>
  <cp:revision>101</cp:revision>
  <dcterms:created xsi:type="dcterms:W3CDTF">2020-09-11T13:59:02Z</dcterms:created>
  <dcterms:modified xsi:type="dcterms:W3CDTF">2024-09-12T05:59:58Z</dcterms:modified>
</cp:coreProperties>
</file>